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5" r:id="rId3"/>
    <p:sldId id="276" r:id="rId4"/>
    <p:sldId id="277" r:id="rId5"/>
    <p:sldId id="278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86" r:id="rId14"/>
    <p:sldId id="268" r:id="rId15"/>
    <p:sldId id="269" r:id="rId16"/>
    <p:sldId id="279" r:id="rId17"/>
    <p:sldId id="280" r:id="rId18"/>
    <p:sldId id="270" r:id="rId19"/>
    <p:sldId id="282" r:id="rId20"/>
    <p:sldId id="283" r:id="rId21"/>
    <p:sldId id="284" r:id="rId22"/>
    <p:sldId id="285" r:id="rId23"/>
    <p:sldId id="271" r:id="rId24"/>
    <p:sldId id="272" r:id="rId25"/>
    <p:sldId id="273" r:id="rId26"/>
    <p:sldId id="27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2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D20AC6-4519-45CC-919B-7FDACA48324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82C687-C591-4845-B2A0-D1B29E02D8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305000"/>
            <a:ext cx="8784000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лайд 1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5999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8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лайд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5999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59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лайд 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7999" cy="61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0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  <a:br>
              <a:rPr lang="ru-RU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0066"/>
                </a:solidFill>
                <a:latin typeface="Arial" pitchFamily="34" charset="0"/>
              </a:rPr>
              <a:t>В 8 утра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сентября 2004 года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</a:rPr>
              <a:t> в районе села </a:t>
            </a:r>
            <a:r>
              <a:rPr lang="ru-RU" b="1" dirty="0" err="1">
                <a:solidFill>
                  <a:srgbClr val="000066"/>
                </a:solidFill>
                <a:latin typeface="Arial" pitchFamily="34" charset="0"/>
              </a:rPr>
              <a:t>Хурикау</a:t>
            </a:r>
            <a:r>
              <a:rPr lang="ru-RU" b="1" dirty="0">
                <a:solidFill>
                  <a:srgbClr val="000066"/>
                </a:solidFill>
                <a:latin typeface="Arial" pitchFamily="34" charset="0"/>
              </a:rPr>
              <a:t>, пример-но в 60 км от Беслана, вооруженные люди остановили местного участкового, майора милиции и посадили его в свою машину. </a:t>
            </a:r>
            <a:endParaRPr lang="ru-RU" b="1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" name="Picture 2" descr="http://beslan-2004.front.ru/beslan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133600"/>
            <a:ext cx="61785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лайд 1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3117"/>
            <a:ext cx="815999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5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лайд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999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77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28743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Боевики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потребовали прекращения войны в Чечне и вывода войск с территории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республики.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>
              <a:latin typeface="Impact" pitchFamily="34" charset="0"/>
            </a:endParaRPr>
          </a:p>
        </p:txBody>
      </p:sp>
      <p:pic>
        <p:nvPicPr>
          <p:cNvPr id="15" name="Picture 2" descr="http://www.pravdabeslana.ru/images/ter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404664"/>
            <a:ext cx="46857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media.baltinfo.ru/photo/new/32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5056681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4293095"/>
            <a:ext cx="4716016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Около трех суток детей держали в здании школы.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Дети просили пить,</a:t>
            </a:r>
            <a:b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 воды им не давали.</a:t>
            </a:r>
            <a:b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5" y="238336"/>
            <a:ext cx="3250705" cy="638132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сентября в школе произошёл взрыв, после чего начался штурм здания. 334 человека погибли, из них 186 детей, 17 учителей и 12 сотрудников силовых структур.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Свыше 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800 человек были ранены. Количество боевиков разнится от 28 до 33. Все они погибли, кроме одного – </a:t>
            </a: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Нурпаши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Кулаева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Он был арестован и приговорен к пожизненному заключению.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8" y="476672"/>
            <a:ext cx="5231998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ssetia2004.narod.ru/34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49" y="3625459"/>
            <a:ext cx="4099876" cy="316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169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лайд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59999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avmir.ru/wp-content/uploads/2012/09/42-580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52" y="327162"/>
            <a:ext cx="4772548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2" y="3495162"/>
            <a:ext cx="3904076" cy="30301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Около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кладбища поставлен традиционный армянский глиняный крест, рядом — глиняное изображение фонтана с надписью «Умоляем, дайте воды». </a:t>
            </a:r>
            <a:endPara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кладбище, к памятникам, к могилам приносят цветы, воду и игрушки.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010" y="3581400"/>
            <a:ext cx="3944190" cy="243988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кладбище установлен памятник жертвам Беслана «Древо скорби», представляющий из себя четырех держащихся за руки матерей, над которыми, как птицы, летят в небо души погибших детей. Под этим памятником похоронены фрагменты тел детей — все, что не опознали, похоронили здесь.</a:t>
            </a:r>
          </a:p>
          <a:p>
            <a:pPr algn="just"/>
            <a:endParaRPr lang="ru-RU" dirty="0"/>
          </a:p>
        </p:txBody>
      </p:sp>
      <p:pic>
        <p:nvPicPr>
          <p:cNvPr id="6" name="Picture 2" descr="Древо скорби, памятник на кладбище «Город ангелов», под которым похоронены неопознанные останки жертв трагед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0" y="291162"/>
            <a:ext cx="4826782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222268"/>
                </a:solidFill>
              </a:rPr>
              <a:t>запугивание, подавление противников, физическое насилие, вплоть до физического уничтожения людей совершением актов насилия (убийства, поджоги, взрывы, захват заложников).</a:t>
            </a:r>
            <a:br>
              <a:rPr lang="ru-RU" sz="3600" b="1" dirty="0">
                <a:solidFill>
                  <a:srgbClr val="222268"/>
                </a:solidFill>
              </a:rPr>
            </a:b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kern="10" dirty="0" smtClean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/>
            </a:r>
            <a:br>
              <a:rPr lang="ru-RU" sz="8000" kern="10" dirty="0" smtClean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</a:br>
            <a:r>
              <a:rPr lang="ru-RU" sz="8000" kern="10" dirty="0" smtClean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Терроризм </a:t>
            </a:r>
            <a:r>
              <a:rPr lang="ru-RU" sz="80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-</a:t>
            </a:r>
            <a:br>
              <a:rPr lang="ru-RU" sz="80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37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323528" y="260649"/>
            <a:ext cx="835292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Каждый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3 сентября ровно в 13:05 (время детонации первой бомбы в спортзале) в мемориальном комплексе Беслана после удара колокола в небо взлетает 335 белых шаров, которые символизируют души погибших. Перед разрушенным зданием школы вечером зажигают свечи, которые горят до утра.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/>
        </p:blipFill>
        <p:spPr bwMode="auto">
          <a:xfrm>
            <a:off x="251520" y="1844824"/>
            <a:ext cx="8640960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368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сентября, 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День солидарности борьбы с терроризмом россияне вспоминают всех погибших в ходе террористических актов: в Буденновске, Беслане, Первомайском, Волгограде и других. Общее горе и боль сближает людей и укрепляет их желание бороться с любыми проявлениями террора в мире.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0523"/>
            <a:ext cx="8676000" cy="46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6624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Важнейшей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предпосылкой эффективной борьбы с терроризмом наряду с мерами правоохранительных органов спецслужб, является умение граждан противостоять терактам, правильно себя вести в условиях этой опасности.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лайд 2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999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8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лайд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лайд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лайд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97839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Настоящий Федеральный закон устанавливает основные принципы противодействия терроризму, правовые и организационные основы профилактики терроризма и борьбы с ним, минимизации и (или) ликвидации последствий проявлений терроризма, а также правовые и организационные основы применения Вооруженных Сил Российской Федерации в борьбе с терроризмом.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Федеральный закон "О противодействии терроризму" от 06.03.2006 N 35-ФЗ </a:t>
            </a:r>
            <a:b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8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2903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2268"/>
                </a:solidFill>
              </a:rPr>
              <a:t>Понятие “терроризм”, “террорист”, появилось во Франции в конце 18 века. Так называли себя якобинцы, причем всегда с положительным оттенком. Однако во время Великой французской революции слово “Терроризм” превратилось в синоним преступника. До самых недавних пор понятие “терроризм” уже означало спектр различных оттенков насилия.</a:t>
            </a:r>
          </a:p>
        </p:txBody>
      </p:sp>
    </p:spTree>
    <p:extLst>
      <p:ext uri="{BB962C8B-B14F-4D97-AF65-F5344CB8AC3E}">
        <p14:creationId xmlns:p14="http://schemas.microsoft.com/office/powerpoint/2010/main" val="8234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В 1881 году </a:t>
            </a:r>
            <a:r>
              <a:rPr lang="ru-RU" sz="3200" b="1" dirty="0" smtClean="0">
                <a:solidFill>
                  <a:srgbClr val="222268"/>
                </a:solidFill>
              </a:rPr>
              <a:t>народовольцами </a:t>
            </a:r>
            <a:r>
              <a:rPr lang="ru-RU" sz="3200" b="1" dirty="0">
                <a:solidFill>
                  <a:srgbClr val="222268"/>
                </a:solidFill>
              </a:rPr>
              <a:t>с помощью самодельной бомбы был убит царь Александр II. </a:t>
            </a:r>
          </a:p>
          <a:p>
            <a:pPr algn="ctr"/>
            <a:r>
              <a:rPr lang="ru-RU" sz="3200" b="1" dirty="0">
                <a:solidFill>
                  <a:srgbClr val="660033"/>
                </a:solidFill>
              </a:rPr>
              <a:t>В 1911 году </a:t>
            </a:r>
            <a:r>
              <a:rPr lang="ru-RU" sz="3200" b="1" dirty="0">
                <a:solidFill>
                  <a:srgbClr val="222268"/>
                </a:solidFill>
              </a:rPr>
              <a:t>был убит агентом охранки председатель Совета министров </a:t>
            </a:r>
          </a:p>
          <a:p>
            <a:pPr algn="ctr"/>
            <a:r>
              <a:rPr lang="ru-RU" sz="3200" b="1" dirty="0">
                <a:solidFill>
                  <a:srgbClr val="222268"/>
                </a:solidFill>
              </a:rPr>
              <a:t>П.А. Столыпин. В период </a:t>
            </a:r>
            <a:r>
              <a:rPr lang="ru-RU" sz="3200" b="1" dirty="0">
                <a:solidFill>
                  <a:srgbClr val="660033"/>
                </a:solidFill>
              </a:rPr>
              <a:t>1902-1907 гг. </a:t>
            </a:r>
            <a:r>
              <a:rPr lang="ru-RU" sz="3200" b="1" dirty="0">
                <a:solidFill>
                  <a:srgbClr val="222268"/>
                </a:solidFill>
              </a:rPr>
              <a:t>террористами в России были осуществлены около 5,5 тысяч террористических актов. Жертвами их стали министры, депутаты Государственной Думы, жандармы, полицейские и прокурорские работники.</a:t>
            </a:r>
          </a:p>
        </p:txBody>
      </p:sp>
    </p:spTree>
    <p:extLst>
      <p:ext uri="{BB962C8B-B14F-4D97-AF65-F5344CB8AC3E}">
        <p14:creationId xmlns:p14="http://schemas.microsoft.com/office/powerpoint/2010/main" val="19819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340768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222268"/>
                </a:solidFill>
              </a:rPr>
              <a:t>Националистический </a:t>
            </a:r>
            <a:br>
              <a:rPr lang="ru-RU" sz="4000" b="1" dirty="0">
                <a:solidFill>
                  <a:srgbClr val="222268"/>
                </a:solidFill>
              </a:rPr>
            </a:br>
            <a:r>
              <a:rPr lang="ru-RU" sz="4000" b="1" dirty="0">
                <a:solidFill>
                  <a:srgbClr val="222268"/>
                </a:solidFill>
              </a:rPr>
              <a:t>Религиозный </a:t>
            </a:r>
            <a:br>
              <a:rPr lang="ru-RU" sz="4000" b="1" dirty="0">
                <a:solidFill>
                  <a:srgbClr val="222268"/>
                </a:solidFill>
              </a:rPr>
            </a:br>
            <a:r>
              <a:rPr lang="ru-RU" sz="4000" b="1" dirty="0">
                <a:solidFill>
                  <a:srgbClr val="222268"/>
                </a:solidFill>
              </a:rPr>
              <a:t>Политический </a:t>
            </a:r>
            <a:r>
              <a:rPr lang="ru-RU" b="1" dirty="0">
                <a:solidFill>
                  <a:srgbClr val="222268"/>
                </a:solidFill>
              </a:rPr>
              <a:t/>
            </a:r>
            <a:br>
              <a:rPr lang="ru-RU" b="1" dirty="0">
                <a:solidFill>
                  <a:srgbClr val="222268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7848872" cy="7200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Типы современного терроризма 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068960"/>
            <a:ext cx="5553075" cy="35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лайд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049"/>
            <a:ext cx="8303999" cy="62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52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лайд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476672"/>
            <a:ext cx="8159999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47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лайд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59999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multiurok.ru/html/2018/09/04/s_5b8e9161e213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d.multiurok.ru/html/2018/09/04/s_5b8e9161e2131/img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d.multiurok.ru/html/2018/09/04/s_5b8e9161e2131/img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fsd.multiurok.ru/html/2018/09/04/s_5b8e9161e2131/img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8160000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503</Words>
  <Application>Microsoft Office PowerPoint</Application>
  <PresentationFormat>Экран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Презентация PowerPoint</vt:lpstr>
      <vt:lpstr> Терроризм - </vt:lpstr>
      <vt:lpstr>Презентация PowerPoint</vt:lpstr>
      <vt:lpstr>Презентация PowerPoint</vt:lpstr>
      <vt:lpstr>Националистический  Религиозный  Политический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Беслан </vt:lpstr>
      <vt:lpstr>Презентация PowerPoint</vt:lpstr>
      <vt:lpstr>Презентация PowerPoint</vt:lpstr>
      <vt:lpstr>       Боевики потребовали прекращения войны в Чечне и вывода войск с территории республики. </vt:lpstr>
      <vt:lpstr>3 сентября в школе произошёл взрыв, после чего начался штурм здания. 334 человека погибли, из них 186 детей, 17 учителей и 12 сотрудников силовых структур. Свыше 800 человек были ранены. Количество боевиков разнится от 28 до 33. Все они погибли, кроме одного – Нурпаши Кулаева. Он был арестован и приговорен к пожизненному заключению. </vt:lpstr>
      <vt:lpstr>Презентация PowerPoint</vt:lpstr>
      <vt:lpstr>Презентация PowerPoint</vt:lpstr>
      <vt:lpstr>Презентация PowerPoint</vt:lpstr>
      <vt:lpstr>3 сентября, В День солидарности борьбы с терроризмом россияне вспоминают всех погибших в ходе террористических актов: в Буденновске, Беслане, Первомайском, Волгограде и других. Общее горе и боль сближает людей и укрепляет их желание бороться с любыми проявлениями террора в мире.</vt:lpstr>
      <vt:lpstr>Важнейшей предпосылкой эффективной борьбы с терроризмом наряду с мерами правоохранительных органов спецслужб, является умение граждан противостоять терактам, правильно себя вести в условиях этой опасности.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"О противодействии терроризму" от 06.03.2006 N 35-ФЗ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17</cp:revision>
  <dcterms:created xsi:type="dcterms:W3CDTF">2020-08-25T08:42:33Z</dcterms:created>
  <dcterms:modified xsi:type="dcterms:W3CDTF">2020-09-02T08:12:16Z</dcterms:modified>
</cp:coreProperties>
</file>